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02" r:id="rId16"/>
    <p:sldId id="504" r:id="rId17"/>
    <p:sldId id="5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114" d="100"/>
          <a:sy n="114" d="100"/>
        </p:scale>
        <p:origin x="200" y="105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190406" y="3609000"/>
            <a:ext cx="3645000" cy="1597500"/>
          </a:xfrm>
          <a:prstGeom prst="wedgeRoundRectCallout">
            <a:avLst>
              <a:gd name="adj1" fmla="val -49577"/>
              <a:gd name="adj2" fmla="val -177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000" y="1269000"/>
            <a:ext cx="285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406000" y="2214000"/>
            <a:ext cx="5220000" cy="1170000"/>
          </a:xfrm>
          <a:prstGeom prst="wedgeRoundRectCallout">
            <a:avLst>
              <a:gd name="adj1" fmla="val -80140"/>
              <a:gd name="adj2" fmla="val -101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700" y="1269000"/>
            <a:ext cx="330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66000" y="1269000"/>
            <a:ext cx="92700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491000" y="3421125"/>
            <a:ext cx="4185000" cy="2054404"/>
          </a:xfrm>
          <a:prstGeom prst="wedgeRoundRectCallout">
            <a:avLst>
              <a:gd name="adj1" fmla="val -43708"/>
              <a:gd name="adj2" fmla="val -135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6"/>
          <a:stretch/>
        </p:blipFill>
        <p:spPr>
          <a:xfrm>
            <a:off x="0" y="1084736"/>
            <a:ext cx="12192000" cy="583783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991000" y="3114000"/>
            <a:ext cx="4230000" cy="1935000"/>
          </a:xfrm>
          <a:prstGeom prst="wedgeRoundRectCallout">
            <a:avLst>
              <a:gd name="adj1" fmla="val -83433"/>
              <a:gd name="adj2" fmla="val -1369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0"/>
          <a:stretch/>
        </p:blipFill>
        <p:spPr>
          <a:xfrm>
            <a:off x="0" y="1089000"/>
            <a:ext cx="12192000" cy="5760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7181" y="3339000"/>
            <a:ext cx="3690000" cy="1260000"/>
          </a:xfrm>
          <a:prstGeom prst="wedgeRoundRectCallout">
            <a:avLst>
              <a:gd name="adj1" fmla="val -17094"/>
              <a:gd name="adj2" fmla="val -191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близки,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Използвайте 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4578614"/>
            <a:ext cx="3713987" cy="20891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80" y="4554726"/>
            <a:ext cx="3780000" cy="20885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4476766"/>
            <a:ext cx="3330000" cy="21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9" t="8101" r="17081"/>
          <a:stretch/>
        </p:blipFill>
        <p:spPr>
          <a:xfrm>
            <a:off x="3958500" y="3578945"/>
            <a:ext cx="4275000" cy="3080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49" y="3528305"/>
            <a:ext cx="5805551" cy="31446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4820</TotalTime>
  <Words>615</Words>
  <Application>Microsoft Macintosh PowerPoint</Application>
  <PresentationFormat>Widescreen</PresentationFormat>
  <Paragraphs>91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Microsoft Office User</cp:lastModifiedBy>
  <cp:revision>255</cp:revision>
  <dcterms:created xsi:type="dcterms:W3CDTF">2018-05-23T13:08:44Z</dcterms:created>
  <dcterms:modified xsi:type="dcterms:W3CDTF">2023-10-19T13:39:59Z</dcterms:modified>
  <cp:category/>
</cp:coreProperties>
</file>